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Lexend Medium"/>
      <p:regular r:id="rId23"/>
      <p:bold r:id="rId24"/>
    </p:embeddedFont>
    <p:embeddedFont>
      <p:font typeface="Lexend"/>
      <p:regular r:id="rId25"/>
      <p:bold r:id="rId26"/>
    </p:embeddedFont>
    <p:embeddedFont>
      <p:font typeface="Open Sans Medium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TOMAS BENJAMIN OLMOS VASQU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exendMedium-bold.fntdata"/><Relationship Id="rId23" Type="http://schemas.openxmlformats.org/officeDocument/2006/relationships/font" Target="fonts/Lexen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8" Type="http://schemas.openxmlformats.org/officeDocument/2006/relationships/font" Target="fonts/OpenSansMedium-bold.fntdata"/><Relationship Id="rId27" Type="http://schemas.openxmlformats.org/officeDocument/2006/relationships/font" Target="fonts/OpenSans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-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7-14T20:37:00.204">
    <p:pos x="6000" y="0"/>
    <p:text>Diagrama de componentes faltan las solicitudes de interfaces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7-14T20:37:28.680">
    <p:pos x="6000" y="0"/>
    <p:text>Diagrama de despliegue: faltan definir protocolos de acceso. Como HTTPS/PI puestos, FTP, etc.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7-14T20:37:37.185">
    <p:pos x="6000" y="0"/>
    <p:text>Casos de uso: tiene errores en los conectores.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3dbbb8d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3dbbb8d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dd1377e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dd1377e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e3dbbb8d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e3dbbb8d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dbbb8d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dbbb8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f7eb1b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ef7eb1b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3dbbb8d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3dbbb8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e3dbbb8d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e3dbbb8d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dd1377e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dd1377e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dd1377e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dd1377e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e3dbbb8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e3dbbb8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f7eb1b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f7eb1b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3dbbb8d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3dbbb8d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e3dbbb8d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e3dbbb8d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3dbbb8d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e3dbbb8d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3dbbb8d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3dbbb8d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exend Medium"/>
              <a:buNone/>
              <a:defRPr sz="5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 sz="28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1075" y="4497123"/>
            <a:ext cx="2280873" cy="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6401" y="4323998"/>
            <a:ext cx="2526177" cy="621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proto/tZgL5wJptIXvK0zMRsmp10/Prototipo-Alta-fidelidad?node-id=60-89&amp;t=0l5YkJp4LJ4ojcYw-1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744575"/>
            <a:ext cx="8520600" cy="98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Proyecto: Gallina Feliz</a:t>
            </a:r>
            <a:endParaRPr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625" y="1726475"/>
            <a:ext cx="852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Docente: Carolina Vial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Sección: 009D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Integrantes: 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Tomás Olmos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Vicente Núñez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Jeremías Silva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Aydan González</a:t>
            </a:r>
            <a:endParaRPr b="1"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900" y="1840251"/>
            <a:ext cx="4345651" cy="24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casos de uso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22" title="Copia de DiagramaCasosDeUso HACER DE NUEVO O REVISAR-casos de usos CORREGID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00" y="1247350"/>
            <a:ext cx="4518324" cy="37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Vista 4+1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75650" y="1270925"/>
            <a:ext cx="22578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lógica: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Describir la estructura y funcionalidad del sistema.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clases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575650" y="2628225"/>
            <a:ext cx="22578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proceso: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Explica procesos del sistema y cómo se comunican.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actividad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2978325" y="1270925"/>
            <a:ext cx="26511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desarrollo: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Vista de implementación, describe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componentes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2978325" y="2628225"/>
            <a:ext cx="26511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física: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Describe el sistema desde el punto de vista de un ingeniero de sistemas, conexiones físicas entre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despliegue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6218325" y="1270925"/>
            <a:ext cx="2509200" cy="30054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 descripción de la arquitectura se ilustra mediante los casos de uso o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lo que genera una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quinta vista.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casos de uso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701875" y="1276350"/>
            <a:ext cx="444000" cy="300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N - Capas (Funcionamiento del sistema)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Cliente - Servidor (Funcionamiento para uso del usuario)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bus de evento (Comunicación)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7050"/>
            <a:ext cx="1952345" cy="22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775" y="2317050"/>
            <a:ext cx="3181200" cy="19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000" y="2317050"/>
            <a:ext cx="2765300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Métricas de resultados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Las pruebas se midieron bajo el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del ISO 25010 teniendo en mente un prototipo de alta fidelidad que cumpliera con un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visual,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interactivo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y objetivo.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0950"/>
            <a:ext cx="8839198" cy="314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674650"/>
            <a:ext cx="8520600" cy="94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Control de versiones con artefactos de aceptación final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624350"/>
            <a:ext cx="85206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El tipo de control de versiones de figma es secuencial, no son almacenadas en el formato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semántico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v1.0.0.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A la hora de aplicar versionamiento en el prototipo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 ocupó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el secuencial.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Prototipo de alta fidelidad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https://www.figma.com/proto/tZgL5wJptIXvK0zMRsmp10/Prototipo-Alta-fidelidad?node-id=60-89&amp;t=0l5YkJp4LJ4ojcYw-1</a:t>
            </a:r>
            <a:r>
              <a:rPr lang="es" sz="1100">
                <a:solidFill>
                  <a:schemeClr val="dk1"/>
                </a:solidFill>
              </a:rPr>
              <a:t> 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5425"/>
            <a:ext cx="6033898" cy="294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744575"/>
            <a:ext cx="8520600" cy="88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Contexto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1806100"/>
            <a:ext cx="85206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empresa gallina feliz se dedica a la venta y distribución de huevos, enfocándose en tener un producto de alto bienestar animal, alto en calidad y sustentable. Con el fin de satisfacer la demanda está asociada con productores externos que han aumentado su capacidad de entregar sus productos al mercado.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Problemática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1640400"/>
            <a:ext cx="85206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Debido al estándar de calidad que tiene la empresa su asociación con proveedores externos a dificultado el control de calidad de sus productos.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Los reportes de calidad no llegan de manera fluida al gerente y los subgerentes de gallina feliz.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reputación de la empresa peligra, pues es conocida por su excelente calidad, stock y compromiso a la hora de entregar los productos.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Planilla de Requisitos / Plantilla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Se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realizó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una plantilla de 20 requisitos funcionales y 30 no funcionales para el proyecto, estos luego fueron sometidos a las pruebas del testing.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Entre estos requisitos se encuentran la necesidad de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creación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informes para gerencia y el registro de inventario de los diferentes roles.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63" y="723050"/>
            <a:ext cx="8622676" cy="3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clases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0" name="Google Shape;90;p18" title="DiagramaDeCla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7350"/>
            <a:ext cx="5658424" cy="3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674650"/>
            <a:ext cx="4518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componentes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4992125" y="674650"/>
            <a:ext cx="384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7" name="Google Shape;97;p19" title="Diagrama de Componentes-Page-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00" y="1247350"/>
            <a:ext cx="4807274" cy="36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actividad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1247350"/>
            <a:ext cx="6243626" cy="3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despliegue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21" title="Diagrama de despliegue-Página-1 (2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25" y="1461999"/>
            <a:ext cx="8165948" cy="2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